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87" r:id="rId4"/>
    <p:sldMasterId id="2147483688" r:id="rId5"/>
    <p:sldMasterId id="2147483689" r:id="rId6"/>
    <p:sldMasterId id="214748369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9"/><Relationship Target="slides/slide10.xml" Type="http://schemas.openxmlformats.org/officeDocument/2006/relationships/slide" Id="rId18"/><Relationship Target="slides/slide9.xml" Type="http://schemas.openxmlformats.org/officeDocument/2006/relationships/slide" Id="rId17"/><Relationship Target="slides/slide8.xml" Type="http://schemas.openxmlformats.org/officeDocument/2006/relationships/slide" Id="rId16"/><Relationship Target="slides/slide7.xml" Type="http://schemas.openxmlformats.org/officeDocument/2006/relationships/slide" Id="rId15"/><Relationship Target="slides/slide6.xml" Type="http://schemas.openxmlformats.org/officeDocument/2006/relationships/slide" Id="rId14"/><Relationship Target="slides/slide4.xml" Type="http://schemas.openxmlformats.org/officeDocument/2006/relationships/slide" Id="rId12"/><Relationship Target="slides/slide5.xml" Type="http://schemas.openxmlformats.org/officeDocument/2006/relationships/slide" Id="rId13"/><Relationship Target="slides/slide2.xml" Type="http://schemas.openxmlformats.org/officeDocument/2006/relationships/slide" Id="rId10"/><Relationship Target="slides/slide3.xml" Type="http://schemas.openxmlformats.org/officeDocument/2006/relationships/slide" Id="rId11"/><Relationship Target="slides/slide18.xml" Type="http://schemas.openxmlformats.org/officeDocument/2006/relationships/slide" Id="rId26"/><Relationship Target="slides/slide17.xml" Type="http://schemas.openxmlformats.org/officeDocument/2006/relationships/slide" Id="rId25"/><Relationship Target="presProps.xml" Type="http://schemas.openxmlformats.org/officeDocument/2006/relationships/presProps" Id="rId2"/><Relationship Target="slides/slide13.xml" Type="http://schemas.openxmlformats.org/officeDocument/2006/relationships/slide" Id="rId21"/><Relationship Target="theme/theme4.xml" Type="http://schemas.openxmlformats.org/officeDocument/2006/relationships/theme" Id="rId1"/><Relationship Target="slides/slide14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5.xml" Type="http://schemas.openxmlformats.org/officeDocument/2006/relationships/slide" Id="rId23"/><Relationship Target="tableStyles.xml" Type="http://schemas.openxmlformats.org/officeDocument/2006/relationships/tableStyles" Id="rId3"/><Relationship Target="slides/slide16.xml" Type="http://schemas.openxmlformats.org/officeDocument/2006/relationships/slide" Id="rId24"/><Relationship Target="slides/slide12.xml" Type="http://schemas.openxmlformats.org/officeDocument/2006/relationships/slide" Id="rId20"/><Relationship Target="slides/slide1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notesMasters/notesMaster1.xml" Type="http://schemas.openxmlformats.org/officeDocument/2006/relationships/notes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8" name="Shape 3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5" name="Shape 4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1" name="Shape 4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2" name="Shape 4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3" name="Shape 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9" name="Shape 4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6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7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9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1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2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3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4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5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6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7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8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9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2984999" x="0"/>
            <a:ext cy="2158500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/>
          <p:nvPr/>
        </p:nvSpPr>
        <p:spPr>
          <a:xfrm>
            <a:off y="2393175" x="0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" name="Shape 10"/>
          <p:cNvSpPr/>
          <p:nvPr/>
        </p:nvSpPr>
        <p:spPr>
          <a:xfrm rot="10800000" flipH="1">
            <a:off y="2983958" x="0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 indent="152400" mar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 indent="152400" mar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739" x="1435608"/>
            <a:ext cy="857400" cx="749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143000" x="1435608"/>
            <a:ext cy="34976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y="1143000" x="5276087"/>
            <a:ext cy="34976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3870251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defRPr b="1" cap="none" baseline="0" sz="45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246208" x="457200"/>
            <a:ext cy="479999" cx="402329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l" rtl="0" indent="-507" marL="64008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 b="0" sz="1900">
                <a:solidFill>
                  <a:schemeClr val="dk1"/>
                </a:solidFill>
              </a:defRPr>
            </a:lvl1pPr>
            <a:lvl2pPr rtl="0">
              <a:buFont typeface="Cabin"/>
              <a:buNone/>
              <a:defRPr b="1" sz="2000"/>
            </a:lvl2pPr>
            <a:lvl3pPr rtl="0">
              <a:buFont typeface="Cabin"/>
              <a:buNone/>
              <a:defRPr b="1" sz="1800"/>
            </a:lvl3pPr>
            <a:lvl4pPr rtl="0">
              <a:buFont typeface="Cabin"/>
              <a:buNone/>
              <a:defRPr b="1" sz="1600"/>
            </a:lvl4pPr>
            <a:lvl5pPr rtl="0">
              <a:buFont typeface="Cabin"/>
              <a:buNone/>
              <a:defRPr b="1"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y="246208" x="4663439"/>
            <a:ext cy="479999" cx="402329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l" rtl="0" indent="-507" marL="64008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 b="0" sz="1900">
                <a:solidFill>
                  <a:schemeClr val="dk1"/>
                </a:solidFill>
              </a:defRPr>
            </a:lvl1pPr>
            <a:lvl2pPr rtl="0">
              <a:buFont typeface="Cabin"/>
              <a:buNone/>
              <a:defRPr b="1" sz="2000"/>
            </a:lvl2pPr>
            <a:lvl3pPr rtl="0">
              <a:buFont typeface="Cabin"/>
              <a:buNone/>
              <a:defRPr b="1" sz="1800"/>
            </a:lvl3pPr>
            <a:lvl4pPr rtl="0">
              <a:buFont typeface="Cabin"/>
              <a:buNone/>
              <a:defRPr b="1" sz="1600"/>
            </a:lvl4pPr>
            <a:lvl5pPr rtl="0">
              <a:buFont typeface="Cabin"/>
              <a:buNone/>
              <a:defRPr b="1"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3" type="body"/>
          </p:nvPr>
        </p:nvSpPr>
        <p:spPr>
          <a:xfrm>
            <a:off y="727002" x="457200"/>
            <a:ext cy="3086099" cx="4023299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rtl="0" indent="-278892" marL="393192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4" type="body"/>
          </p:nvPr>
        </p:nvSpPr>
        <p:spPr>
          <a:xfrm>
            <a:off y="727002" x="4663439"/>
            <a:ext cy="3086099" cx="4023299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rtl="0" indent="-278892" marL="393192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739" x="1435608"/>
            <a:ext cy="857400" cx="749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/>
        </p:nvSpPr>
        <p:spPr>
          <a:xfrm>
            <a:off y="0" x="1014983"/>
            <a:ext cy="5143499" cx="81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9" name="Shape 99"/>
          <p:cNvSpPr/>
          <p:nvPr/>
        </p:nvSpPr>
        <p:spPr>
          <a:xfrm>
            <a:off y="-40" x="1014983"/>
            <a:ext cy="5143499" cx="73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162583" x="457200"/>
            <a:ext cy="871499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lnSpc>
                <a:spcPct val="90909"/>
              </a:lnSpc>
              <a:buFont typeface="Cabin"/>
              <a:buNone/>
              <a:defRPr b="1" cap="small" baseline="0" sz="22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055222" x="457200"/>
            <a:ext cy="5238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7619" marL="45720">
              <a:lnSpc>
                <a:spcPct val="100000"/>
              </a:lnSpc>
              <a:spcBef>
                <a:spcPts val="0"/>
              </a:spcBef>
              <a:buFont typeface="Cabin"/>
              <a:buNone/>
              <a:defRPr sz="1400"/>
            </a:lvl1pPr>
            <a:lvl2pPr rtl="0">
              <a:buFont typeface="Cabin"/>
              <a:buNone/>
              <a:defRPr sz="1200"/>
            </a:lvl2pPr>
            <a:lvl3pPr rtl="0">
              <a:buFont typeface="Cabin"/>
              <a:buNone/>
              <a:defRPr sz="1000"/>
            </a:lvl3pPr>
            <a:lvl4pPr rtl="0">
              <a:buFont typeface="Cabin"/>
              <a:buNone/>
              <a:defRPr sz="900"/>
            </a:lvl4pPr>
            <a:lvl5pPr rtl="0">
              <a:buFont typeface="Cabin"/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y="1600200" x="457200"/>
            <a:ext cy="2994299" cx="81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800100" x="5886896"/>
            <a:ext cy="1485899" cx="274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buFont typeface="Cabin"/>
              <a:buNone/>
              <a:defRPr b="1" sz="21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2" name="Shape 112"/>
          <p:cNvSpPr/>
          <p:nvPr/>
        </p:nvSpPr>
        <p:spPr>
          <a:xfrm>
            <a:off y="800100" x="762000"/>
            <a:ext cy="3429000" cx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274300" anchor="t" anchorCtr="0">
            <a:noAutofit/>
          </a:bodyPr>
          <a:lstStyle/>
          <a:p/>
        </p:txBody>
      </p:sp>
      <p:sp>
        <p:nvSpPr>
          <p:cNvPr id="113" name="Shape 113"/>
          <p:cNvSpPr/>
          <p:nvPr>
            <p:ph idx="2" type="pic"/>
          </p:nvPr>
        </p:nvSpPr>
        <p:spPr>
          <a:xfrm>
            <a:off y="857252" x="838200"/>
            <a:ext cy="2635800" cx="4419599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buClr>
                <a:srgbClr val="B4A688"/>
              </a:buClr>
              <a:buFont typeface="Cabin"/>
              <a:buNone/>
              <a:defRPr strike="noStrike" u="none" b="0" cap="none" baseline="0" sz="3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4" name="Shape 114"/>
          <p:cNvSpPr/>
          <p:nvPr/>
        </p:nvSpPr>
        <p:spPr>
          <a:xfrm rot="-1689895">
            <a:off y="706282" x="423057"/>
            <a:ext cy="172177" cx="633134"/>
          </a:xfrm>
          <a:prstGeom prst="flowChartProcess">
            <a:avLst/>
          </a:prstGeom>
          <a:solidFill>
            <a:srgbClr val="FBFBFB">
              <a:alpha val="44710"/>
            </a:srgbClr>
          </a:solidFill>
          <a:ln w="9525" cap="rnd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5" name="Shape 115"/>
          <p:cNvSpPr/>
          <p:nvPr/>
        </p:nvSpPr>
        <p:spPr>
          <a:xfrm rot="1665326" flipH="1">
            <a:off y="693320" x="5028005"/>
            <a:ext cy="171770" cx="600546"/>
          </a:xfrm>
          <a:prstGeom prst="flowChartProcess">
            <a:avLst/>
          </a:prstGeom>
          <a:solidFill>
            <a:srgbClr val="FBFBFB">
              <a:alpha val="44710"/>
            </a:srgbClr>
          </a:solidFill>
          <a:ln w="9525" cap="rnd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3600450" x="838200"/>
            <a:ext cy="571500" cx="441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lnSpc>
                <a:spcPct val="114285"/>
              </a:lnSpc>
              <a:spcBef>
                <a:spcPts val="0"/>
              </a:spcBef>
              <a:buClr>
                <a:srgbClr val="777777"/>
              </a:buClr>
              <a:buFont typeface="Cabin"/>
              <a:buNone/>
              <a:defRPr sz="1400">
                <a:solidFill>
                  <a:srgbClr val="777777"/>
                </a:solidFill>
              </a:defRPr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05978" x="1435608"/>
            <a:ext cy="857400" cx="749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y="-862949" x="3384288"/>
            <a:ext cy="7498199" cx="360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 rot="5400000">
            <a:off y="1485929" x="5578049"/>
            <a:ext cy="1828800" cx="438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y="-380969" x="1729949"/>
            <a:ext cy="5562600" cx="438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ctrTitle"/>
          </p:nvPr>
        </p:nvSpPr>
        <p:spPr>
          <a:xfrm>
            <a:off y="269923" x="1432559"/>
            <a:ext cy="1104137" cx="74066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rgbClr val="562214"/>
              </a:buClr>
              <a:buFont typeface="Cabin"/>
              <a:buNone/>
              <a:defRPr strike="noStrike" u="none" b="0" cap="none" baseline="0" sz="4300" i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subTitle"/>
          </p:nvPr>
        </p:nvSpPr>
        <p:spPr>
          <a:xfrm>
            <a:off y="1387548" x="1432559"/>
            <a:ext cy="1314450" cx="74066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032" marL="27432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  <a:defRPr strike="noStrike" u="none" b="0" cap="none" baseline="0" sz="2600" i="0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ctr" rtl="0" marR="0" indent="0" marL="45720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None/>
              <a:defRPr strike="noStrike" u="none" b="0" cap="none" baseline="0" sz="2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None/>
              <a:defRPr strike="noStrike" u="none" b="0" cap="none" baseline="0" sz="24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6" name="Shape 146"/>
          <p:cNvSpPr/>
          <p:nvPr/>
        </p:nvSpPr>
        <p:spPr>
          <a:xfrm>
            <a:off y="1060351" x="921433"/>
            <a:ext cy="157734" cx="210312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b="100%" r="100%"/>
            </a:path>
            <a:tileRect t="-100%" l="-100%"/>
          </a:gradFill>
          <a:ln w="9525" cap="rnd">
            <a:solidFill>
              <a:srgbClr val="2F8EA5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7" name="Shape 147"/>
          <p:cNvSpPr/>
          <p:nvPr/>
        </p:nvSpPr>
        <p:spPr>
          <a:xfrm>
            <a:off y="1008762" x="1157175"/>
            <a:ext cy="48005" cx="64008"/>
          </a:xfrm>
          <a:prstGeom prst="ellipse">
            <a:avLst/>
          </a:prstGeom>
          <a:noFill/>
          <a:ln w="12700" cap="rnd">
            <a:solidFill>
              <a:srgbClr val="318093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05978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085850" x="1435608"/>
            <a:ext cy="36004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" name="Shape 15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" name="Shape 16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/>
        </p:nvSpPr>
        <p:spPr>
          <a:xfrm>
            <a:off y="-40" x="2282890"/>
            <a:ext cy="5143540" cx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6" name="Shape 156"/>
          <p:cNvSpPr txBox="1"/>
          <p:nvPr>
            <p:ph type="title"/>
          </p:nvPr>
        </p:nvSpPr>
        <p:spPr>
          <a:xfrm>
            <a:off y="1950243" x="2578391"/>
            <a:ext cy="17145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12500"/>
              </a:lnSpc>
              <a:buFont typeface="Cabin"/>
              <a:buNone/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800100" x="2578391"/>
            <a:ext cy="1132283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-5588" marL="18288">
              <a:lnSpc>
                <a:spcPct val="115000"/>
              </a:lnSpc>
              <a:spcBef>
                <a:spcPts val="0"/>
              </a:spcBef>
              <a:buClr>
                <a:srgbClr val="341108"/>
              </a:buClr>
              <a:buFont typeface="Cabin"/>
              <a:buNone/>
              <a:defRPr sz="2000">
                <a:solidFill>
                  <a:srgbClr val="341108"/>
                </a:solidFill>
              </a:defRPr>
            </a:lvl1pPr>
            <a:lvl2pPr rtl="0">
              <a:buClr>
                <a:srgbClr val="888888"/>
              </a:buClr>
              <a:buFont typeface="Cabin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Cabin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Cabin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Cabin"/>
              <a:buNone/>
              <a:defRPr sz="1400">
                <a:solidFill>
                  <a:srgbClr val="888888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1" name="Shape 161"/>
          <p:cNvSpPr/>
          <p:nvPr/>
        </p:nvSpPr>
        <p:spPr>
          <a:xfrm>
            <a:off y="0" x="2286000"/>
            <a:ext cy="5143540" cx="76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2" name="Shape 162"/>
          <p:cNvSpPr/>
          <p:nvPr/>
        </p:nvSpPr>
        <p:spPr>
          <a:xfrm>
            <a:off y="2110991" x="2172321"/>
            <a:ext cy="157734" cx="210312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b="100%" r="100%"/>
            </a:path>
            <a:tileRect t="-100%" l="-100%"/>
          </a:gradFill>
          <a:ln w="9525" cap="rnd">
            <a:solidFill>
              <a:srgbClr val="2F8EA5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3" name="Shape 163"/>
          <p:cNvSpPr/>
          <p:nvPr/>
        </p:nvSpPr>
        <p:spPr>
          <a:xfrm>
            <a:off y="2059402" x="2408064"/>
            <a:ext cy="48005" cx="64008"/>
          </a:xfrm>
          <a:prstGeom prst="ellipse">
            <a:avLst/>
          </a:prstGeom>
          <a:noFill/>
          <a:ln w="12700" cap="rnd">
            <a:solidFill>
              <a:srgbClr val="318093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05739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143000" x="1435608"/>
            <a:ext cy="349757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y="1143000" x="5276087"/>
            <a:ext cy="349757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y="3870251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defRPr b="1" cap="none" baseline="0" sz="45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246208" x="457200"/>
            <a:ext cy="480059" cx="4023360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l" rtl="0" indent="-507" marL="64008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 b="0" sz="1900">
                <a:solidFill>
                  <a:schemeClr val="dk1"/>
                </a:solidFill>
              </a:defRPr>
            </a:lvl1pPr>
            <a:lvl2pPr rtl="0">
              <a:buFont typeface="Cabin"/>
              <a:buNone/>
              <a:defRPr b="1" sz="2000"/>
            </a:lvl2pPr>
            <a:lvl3pPr rtl="0">
              <a:buFont typeface="Cabin"/>
              <a:buNone/>
              <a:defRPr b="1" sz="1800"/>
            </a:lvl3pPr>
            <a:lvl4pPr rtl="0">
              <a:buFont typeface="Cabin"/>
              <a:buNone/>
              <a:defRPr b="1" sz="1600"/>
            </a:lvl4pPr>
            <a:lvl5pPr rtl="0">
              <a:buFont typeface="Cabin"/>
              <a:buNone/>
              <a:defRPr b="1"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2" type="body"/>
          </p:nvPr>
        </p:nvSpPr>
        <p:spPr>
          <a:xfrm>
            <a:off y="246208" x="4663439"/>
            <a:ext cy="480059" cx="4023360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l" rtl="0" indent="-507" marL="64008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 b="0" sz="1900">
                <a:solidFill>
                  <a:schemeClr val="dk1"/>
                </a:solidFill>
              </a:defRPr>
            </a:lvl1pPr>
            <a:lvl2pPr rtl="0">
              <a:buFont typeface="Cabin"/>
              <a:buNone/>
              <a:defRPr b="1" sz="2000"/>
            </a:lvl2pPr>
            <a:lvl3pPr rtl="0">
              <a:buFont typeface="Cabin"/>
              <a:buNone/>
              <a:defRPr b="1" sz="1800"/>
            </a:lvl3pPr>
            <a:lvl4pPr rtl="0">
              <a:buFont typeface="Cabin"/>
              <a:buNone/>
              <a:defRPr b="1" sz="1600"/>
            </a:lvl4pPr>
            <a:lvl5pPr rtl="0">
              <a:buFont typeface="Cabin"/>
              <a:buNone/>
              <a:defRPr b="1"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3" type="body"/>
          </p:nvPr>
        </p:nvSpPr>
        <p:spPr>
          <a:xfrm>
            <a:off y="727002" x="457200"/>
            <a:ext cy="3086099" cx="402336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rtl="0" indent="-278892" marL="393192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6" name="Shape 176"/>
          <p:cNvSpPr txBox="1"/>
          <p:nvPr>
            <p:ph idx="4" type="body"/>
          </p:nvPr>
        </p:nvSpPr>
        <p:spPr>
          <a:xfrm>
            <a:off y="727002" x="4663439"/>
            <a:ext cy="3086099" cx="402336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rtl="0" indent="-278892" marL="393192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05739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/>
        </p:nvSpPr>
        <p:spPr>
          <a:xfrm>
            <a:off y="0" x="1014983"/>
            <a:ext cy="5143499" cx="81290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0" name="Shape 190"/>
          <p:cNvSpPr/>
          <p:nvPr/>
        </p:nvSpPr>
        <p:spPr>
          <a:xfrm>
            <a:off y="-40" x="1014983"/>
            <a:ext cy="5143540" cx="731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162583" x="457200"/>
            <a:ext cy="871537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lnSpc>
                <a:spcPct val="90909"/>
              </a:lnSpc>
              <a:buFont typeface="Cabin"/>
              <a:buNone/>
              <a:defRPr b="1" cap="small" baseline="0" sz="22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055222" x="457200"/>
            <a:ext cy="523875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7619" marL="45720">
              <a:lnSpc>
                <a:spcPct val="100000"/>
              </a:lnSpc>
              <a:spcBef>
                <a:spcPts val="0"/>
              </a:spcBef>
              <a:buFont typeface="Cabin"/>
              <a:buNone/>
              <a:defRPr sz="1400"/>
            </a:lvl1pPr>
            <a:lvl2pPr rtl="0">
              <a:buFont typeface="Cabin"/>
              <a:buNone/>
              <a:defRPr sz="1200"/>
            </a:lvl2pPr>
            <a:lvl3pPr rtl="0">
              <a:buFont typeface="Cabin"/>
              <a:buNone/>
              <a:defRPr sz="1000"/>
            </a:lvl3pPr>
            <a:lvl4pPr rtl="0">
              <a:buFont typeface="Cabin"/>
              <a:buNone/>
              <a:defRPr sz="900"/>
            </a:lvl4pPr>
            <a:lvl5pPr rtl="0">
              <a:buFont typeface="Cabin"/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94" name="Shape 194"/>
          <p:cNvSpPr txBox="1"/>
          <p:nvPr>
            <p:ph idx="2" type="body"/>
          </p:nvPr>
        </p:nvSpPr>
        <p:spPr>
          <a:xfrm>
            <a:off y="1600200" x="457200"/>
            <a:ext cy="2994422" cx="81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95" name="Shape 195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800100" x="5886896"/>
            <a:ext cy="1485899" cx="274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buFont typeface="Cabin"/>
              <a:buNone/>
              <a:defRPr b="1" sz="21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03" name="Shape 203"/>
          <p:cNvSpPr/>
          <p:nvPr/>
        </p:nvSpPr>
        <p:spPr>
          <a:xfrm>
            <a:off y="800100" x="762000"/>
            <a:ext cy="3429000" cx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274300" anchor="t" anchorCtr="0">
            <a:noAutofit/>
          </a:bodyPr>
          <a:lstStyle/>
          <a:p/>
        </p:txBody>
      </p:sp>
      <p:sp>
        <p:nvSpPr>
          <p:cNvPr id="204" name="Shape 204"/>
          <p:cNvSpPr/>
          <p:nvPr>
            <p:ph idx="2" type="pic"/>
          </p:nvPr>
        </p:nvSpPr>
        <p:spPr>
          <a:xfrm>
            <a:off y="857252" x="838200"/>
            <a:ext cy="2635898" cx="4419599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buClr>
                <a:srgbClr val="B4A688"/>
              </a:buClr>
              <a:buFont typeface="Cabin"/>
              <a:buNone/>
              <a:defRPr strike="noStrike" u="none" b="0" cap="none" baseline="0" sz="3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05" name="Shape 205"/>
          <p:cNvSpPr/>
          <p:nvPr/>
        </p:nvSpPr>
        <p:spPr>
          <a:xfrm rot="-1689895">
            <a:off y="706282" x="423057"/>
            <a:ext cy="172177" cx="633134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6" name="Shape 206"/>
          <p:cNvSpPr/>
          <p:nvPr/>
        </p:nvSpPr>
        <p:spPr>
          <a:xfrm rot="1665326" flipH="1">
            <a:off y="693320" x="5028005"/>
            <a:ext cy="171770" cx="600546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3600450" x="838200"/>
            <a:ext cy="571500" cx="441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lnSpc>
                <a:spcPct val="114285"/>
              </a:lnSpc>
              <a:spcBef>
                <a:spcPts val="0"/>
              </a:spcBef>
              <a:buClr>
                <a:srgbClr val="777777"/>
              </a:buClr>
              <a:buFont typeface="Cabin"/>
              <a:buNone/>
              <a:defRPr sz="1400">
                <a:solidFill>
                  <a:srgbClr val="777777"/>
                </a:solidFill>
              </a:defRPr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y="205978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 rot="5400000">
            <a:off y="-862965" x="3384423"/>
            <a:ext cy="7498080" cx="3600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 rot="5400000">
            <a:off y="1485901" x="5578077"/>
            <a:ext cy="182880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 rot="5400000">
            <a:off y="-380998" x="1729978"/>
            <a:ext cy="556260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ctrTitle"/>
          </p:nvPr>
        </p:nvSpPr>
        <p:spPr>
          <a:xfrm>
            <a:off y="269923" x="1432559"/>
            <a:ext cy="1104137" cx="74066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rgbClr val="562214"/>
              </a:buClr>
              <a:buFont typeface="Cabin"/>
              <a:buNone/>
              <a:defRPr strike="noStrike" u="none" b="0" cap="none" baseline="0" sz="4300" i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233" name="Shape 233"/>
          <p:cNvSpPr txBox="1"/>
          <p:nvPr>
            <p:ph idx="1" type="subTitle"/>
          </p:nvPr>
        </p:nvSpPr>
        <p:spPr>
          <a:xfrm>
            <a:off y="1387548" x="1432559"/>
            <a:ext cy="1314450" cx="74066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032" marL="27432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  <a:defRPr strike="noStrike" u="none" b="0" cap="none" baseline="0" sz="2600" i="0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ctr" rtl="0" marR="0" indent="0" marL="45720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None/>
              <a:defRPr strike="noStrike" u="none" b="0" cap="none" baseline="0" sz="2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None/>
              <a:defRPr strike="noStrike" u="none" b="0" cap="none" baseline="0" sz="24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7" name="Shape 237"/>
          <p:cNvSpPr/>
          <p:nvPr/>
        </p:nvSpPr>
        <p:spPr>
          <a:xfrm>
            <a:off y="1060351" x="921433"/>
            <a:ext cy="157734" cx="210312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b="100%" r="100%"/>
            </a:path>
            <a:tileRect t="-100%" l="-100%"/>
          </a:gradFill>
          <a:ln w="9525" cap="rnd">
            <a:solidFill>
              <a:srgbClr val="2F8EA5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8" name="Shape 238"/>
          <p:cNvSpPr/>
          <p:nvPr/>
        </p:nvSpPr>
        <p:spPr>
          <a:xfrm>
            <a:off y="1008762" x="1157175"/>
            <a:ext cy="48005" cx="64008"/>
          </a:xfrm>
          <a:prstGeom prst="ellipse">
            <a:avLst/>
          </a:prstGeom>
          <a:noFill/>
          <a:ln w="12700" cap="rnd">
            <a:solidFill>
              <a:srgbClr val="318093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" name="Shape 21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205978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1085850" x="1435608"/>
            <a:ext cy="36004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/>
          <p:nvPr/>
        </p:nvSpPr>
        <p:spPr>
          <a:xfrm>
            <a:off y="-40" x="2282890"/>
            <a:ext cy="5143540" cx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y="1950243" x="2578391"/>
            <a:ext cy="17145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12500"/>
              </a:lnSpc>
              <a:buFont typeface="Cabin"/>
              <a:buNone/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800100" x="2578391"/>
            <a:ext cy="1132283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-5588" marL="18288">
              <a:lnSpc>
                <a:spcPct val="115000"/>
              </a:lnSpc>
              <a:spcBef>
                <a:spcPts val="0"/>
              </a:spcBef>
              <a:buClr>
                <a:srgbClr val="341108"/>
              </a:buClr>
              <a:buFont typeface="Cabin"/>
              <a:buNone/>
              <a:defRPr sz="2000">
                <a:solidFill>
                  <a:srgbClr val="341108"/>
                </a:solidFill>
              </a:defRPr>
            </a:lvl1pPr>
            <a:lvl2pPr rtl="0">
              <a:buClr>
                <a:srgbClr val="888888"/>
              </a:buClr>
              <a:buFont typeface="Cabin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Cabin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Cabin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Cabin"/>
              <a:buNone/>
              <a:defRPr sz="1400">
                <a:solidFill>
                  <a:srgbClr val="888888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49" name="Shape 249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2" name="Shape 252"/>
          <p:cNvSpPr/>
          <p:nvPr/>
        </p:nvSpPr>
        <p:spPr>
          <a:xfrm>
            <a:off y="0" x="2286000"/>
            <a:ext cy="5143540" cx="76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3" name="Shape 253"/>
          <p:cNvSpPr/>
          <p:nvPr/>
        </p:nvSpPr>
        <p:spPr>
          <a:xfrm>
            <a:off y="2110991" x="2172321"/>
            <a:ext cy="157734" cx="210312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b="100%" r="100%"/>
            </a:path>
            <a:tileRect t="-100%" l="-100%"/>
          </a:gradFill>
          <a:ln w="9525" cap="rnd">
            <a:solidFill>
              <a:srgbClr val="2F8EA5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4" name="Shape 254"/>
          <p:cNvSpPr/>
          <p:nvPr/>
        </p:nvSpPr>
        <p:spPr>
          <a:xfrm>
            <a:off y="2059402" x="2408064"/>
            <a:ext cy="48005" cx="64008"/>
          </a:xfrm>
          <a:prstGeom prst="ellipse">
            <a:avLst/>
          </a:prstGeom>
          <a:noFill/>
          <a:ln w="12700" cap="rnd">
            <a:solidFill>
              <a:srgbClr val="318093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y="205739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1143000" x="1435608"/>
            <a:ext cy="349757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58" name="Shape 258"/>
          <p:cNvSpPr txBox="1"/>
          <p:nvPr>
            <p:ph idx="2" type="body"/>
          </p:nvPr>
        </p:nvSpPr>
        <p:spPr>
          <a:xfrm>
            <a:off y="1143000" x="5276087"/>
            <a:ext cy="349757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59" name="Shape 259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y="3870251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defRPr b="1" cap="none" baseline="0" sz="45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246208" x="457200"/>
            <a:ext cy="480059" cx="4023360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l" rtl="0" indent="-507" marL="64008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 b="0" sz="1900">
                <a:solidFill>
                  <a:schemeClr val="dk1"/>
                </a:solidFill>
              </a:defRPr>
            </a:lvl1pPr>
            <a:lvl2pPr rtl="0">
              <a:buFont typeface="Cabin"/>
              <a:buNone/>
              <a:defRPr b="1" sz="2000"/>
            </a:lvl2pPr>
            <a:lvl3pPr rtl="0">
              <a:buFont typeface="Cabin"/>
              <a:buNone/>
              <a:defRPr b="1" sz="1800"/>
            </a:lvl3pPr>
            <a:lvl4pPr rtl="0">
              <a:buFont typeface="Cabin"/>
              <a:buNone/>
              <a:defRPr b="1" sz="1600"/>
            </a:lvl4pPr>
            <a:lvl5pPr rtl="0">
              <a:buFont typeface="Cabin"/>
              <a:buNone/>
              <a:defRPr b="1"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65" name="Shape 265"/>
          <p:cNvSpPr txBox="1"/>
          <p:nvPr>
            <p:ph idx="2" type="body"/>
          </p:nvPr>
        </p:nvSpPr>
        <p:spPr>
          <a:xfrm>
            <a:off y="246208" x="4663439"/>
            <a:ext cy="480059" cx="4023360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l" rtl="0" indent="-507" marL="64008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 b="0" sz="1900">
                <a:solidFill>
                  <a:schemeClr val="dk1"/>
                </a:solidFill>
              </a:defRPr>
            </a:lvl1pPr>
            <a:lvl2pPr rtl="0">
              <a:buFont typeface="Cabin"/>
              <a:buNone/>
              <a:defRPr b="1" sz="2000"/>
            </a:lvl2pPr>
            <a:lvl3pPr rtl="0">
              <a:buFont typeface="Cabin"/>
              <a:buNone/>
              <a:defRPr b="1" sz="1800"/>
            </a:lvl3pPr>
            <a:lvl4pPr rtl="0">
              <a:buFont typeface="Cabin"/>
              <a:buNone/>
              <a:defRPr b="1" sz="1600"/>
            </a:lvl4pPr>
            <a:lvl5pPr rtl="0">
              <a:buFont typeface="Cabin"/>
              <a:buNone/>
              <a:defRPr b="1"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66" name="Shape 266"/>
          <p:cNvSpPr txBox="1"/>
          <p:nvPr>
            <p:ph idx="3" type="body"/>
          </p:nvPr>
        </p:nvSpPr>
        <p:spPr>
          <a:xfrm>
            <a:off y="727002" x="457200"/>
            <a:ext cy="3086099" cx="402336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rtl="0" indent="-278892" marL="393192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67" name="Shape 267"/>
          <p:cNvSpPr txBox="1"/>
          <p:nvPr>
            <p:ph idx="4" type="body"/>
          </p:nvPr>
        </p:nvSpPr>
        <p:spPr>
          <a:xfrm>
            <a:off y="727002" x="4663439"/>
            <a:ext cy="3086099" cx="402336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rtl="0" indent="-278892" marL="393192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68" name="Shape 268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205739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73" name="Shape 273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/>
          <p:nvPr/>
        </p:nvSpPr>
        <p:spPr>
          <a:xfrm>
            <a:off y="0" x="1014983"/>
            <a:ext cy="5143499" cx="81290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8" name="Shape 278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1" name="Shape 281"/>
          <p:cNvSpPr/>
          <p:nvPr/>
        </p:nvSpPr>
        <p:spPr>
          <a:xfrm>
            <a:off y="-40" x="1014983"/>
            <a:ext cy="5143540" cx="731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162583" x="457200"/>
            <a:ext cy="871537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lnSpc>
                <a:spcPct val="90909"/>
              </a:lnSpc>
              <a:buFont typeface="Cabin"/>
              <a:buNone/>
              <a:defRPr b="1" cap="small" baseline="0" sz="22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1055222" x="457200"/>
            <a:ext cy="523875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7619" marL="45720">
              <a:lnSpc>
                <a:spcPct val="100000"/>
              </a:lnSpc>
              <a:spcBef>
                <a:spcPts val="0"/>
              </a:spcBef>
              <a:buFont typeface="Cabin"/>
              <a:buNone/>
              <a:defRPr sz="1400"/>
            </a:lvl1pPr>
            <a:lvl2pPr rtl="0">
              <a:buFont typeface="Cabin"/>
              <a:buNone/>
              <a:defRPr sz="1200"/>
            </a:lvl2pPr>
            <a:lvl3pPr rtl="0">
              <a:buFont typeface="Cabin"/>
              <a:buNone/>
              <a:defRPr sz="1000"/>
            </a:lvl3pPr>
            <a:lvl4pPr rtl="0">
              <a:buFont typeface="Cabin"/>
              <a:buNone/>
              <a:defRPr sz="900"/>
            </a:lvl4pPr>
            <a:lvl5pPr rtl="0">
              <a:buFont typeface="Cabin"/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85" name="Shape 285"/>
          <p:cNvSpPr txBox="1"/>
          <p:nvPr>
            <p:ph idx="2" type="body"/>
          </p:nvPr>
        </p:nvSpPr>
        <p:spPr>
          <a:xfrm>
            <a:off y="1600200" x="457200"/>
            <a:ext cy="2994422" cx="81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86" name="Shape 286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800100" x="5886896"/>
            <a:ext cy="1485899" cx="274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buFont typeface="Cabin"/>
              <a:buNone/>
              <a:defRPr b="1" sz="21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91" name="Shape 291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4" name="Shape 294"/>
          <p:cNvSpPr/>
          <p:nvPr/>
        </p:nvSpPr>
        <p:spPr>
          <a:xfrm>
            <a:off y="800100" x="762000"/>
            <a:ext cy="3429000" cx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274300" anchor="t" anchorCtr="0">
            <a:noAutofit/>
          </a:bodyPr>
          <a:lstStyle/>
          <a:p/>
        </p:txBody>
      </p:sp>
      <p:sp>
        <p:nvSpPr>
          <p:cNvPr id="295" name="Shape 295"/>
          <p:cNvSpPr/>
          <p:nvPr>
            <p:ph idx="2" type="pic"/>
          </p:nvPr>
        </p:nvSpPr>
        <p:spPr>
          <a:xfrm>
            <a:off y="857252" x="838200"/>
            <a:ext cy="2635898" cx="4419599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buClr>
                <a:srgbClr val="B4A688"/>
              </a:buClr>
              <a:buFont typeface="Cabin"/>
              <a:buNone/>
              <a:defRPr strike="noStrike" u="none" b="0" cap="none" baseline="0" sz="3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6" name="Shape 296"/>
          <p:cNvSpPr/>
          <p:nvPr/>
        </p:nvSpPr>
        <p:spPr>
          <a:xfrm rot="-1689895">
            <a:off y="706282" x="423057"/>
            <a:ext cy="172177" cx="633134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7" name="Shape 297"/>
          <p:cNvSpPr/>
          <p:nvPr/>
        </p:nvSpPr>
        <p:spPr>
          <a:xfrm rot="1665326" flipH="1">
            <a:off y="693320" x="5028005"/>
            <a:ext cy="171770" cx="600546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3600450" x="838200"/>
            <a:ext cy="571500" cx="441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lnSpc>
                <a:spcPct val="114285"/>
              </a:lnSpc>
              <a:spcBef>
                <a:spcPts val="0"/>
              </a:spcBef>
              <a:buClr>
                <a:srgbClr val="777777"/>
              </a:buClr>
              <a:buFont typeface="Cabin"/>
              <a:buNone/>
              <a:defRPr sz="1400">
                <a:solidFill>
                  <a:srgbClr val="777777"/>
                </a:solidFill>
              </a:defRPr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y="205978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 rot="5400000">
            <a:off y="-862965" x="3384423"/>
            <a:ext cy="7498080" cx="3600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 rot="5400000">
            <a:off y="1485901" x="5578077"/>
            <a:ext cy="182880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 rot="5400000">
            <a:off y="-380998" x="1729978"/>
            <a:ext cy="556260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" name="Shape 28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/>
        </p:nvSpPr>
        <p:spPr>
          <a:xfrm rot="10800000" flipH="1">
            <a:off y="4412699" x="0"/>
            <a:ext cy="7307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3" name="Shape 33"/>
          <p:cNvSpPr/>
          <p:nvPr/>
        </p:nvSpPr>
        <p:spPr>
          <a:xfrm flipH="1">
            <a:off y="3820834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" name="Shape 34"/>
          <p:cNvSpPr/>
          <p:nvPr/>
        </p:nvSpPr>
        <p:spPr>
          <a:xfrm rot="10800000">
            <a:off y="4411617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421726" x="457200"/>
            <a:ext cy="5052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indent="15240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76256" x="6676"/>
            <a:ext cy="5054792" cx="9134130"/>
          </a:xfrm>
          <a:custGeom>
            <a:pathLst>
              <a:path w="9157023" extrusionOk="0" h="6739723">
                <a:moveTo>
                  <a:pt y="0" x="1629"/>
                </a:moveTo>
                <a:lnTo>
                  <a:pt y="4340980" x="9157023"/>
                </a:lnTo>
                <a:lnTo>
                  <a:pt y="6739723" x="1593"/>
                </a:lnTo>
                <a:cubicBezTo>
                  <a:pt y="5123960" x="-3941"/>
                  <a:pt y="1615763" x="7163"/>
                  <a:pt y="0" x="162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y="269923" x="1432559"/>
            <a:ext cy="1104000" cx="7406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rgbClr val="562214"/>
              </a:buClr>
              <a:buFont typeface="Cabin"/>
              <a:buNone/>
              <a:defRPr strike="noStrike" u="none" b="0" cap="none" baseline="0" sz="4300" i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y="1387548" x="1432559"/>
            <a:ext cy="1314599" cx="7406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032" marL="27432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  <a:defRPr strike="noStrike" u="none" b="0" cap="none" baseline="0" sz="2600" i="0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ctr" rtl="0" marR="0" indent="0" marL="45720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None/>
              <a:defRPr strike="noStrike" u="none" b="0" cap="none" baseline="0" sz="2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None/>
              <a:defRPr strike="noStrike" u="none" b="0" cap="none" baseline="0" sz="24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Shape 55"/>
          <p:cNvSpPr/>
          <p:nvPr/>
        </p:nvSpPr>
        <p:spPr>
          <a:xfrm>
            <a:off y="1060351" x="921433"/>
            <a:ext cy="157800" cx="210300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b="100%" r="100%"/>
            </a:path>
            <a:tileRect t="-100%" l="-100%"/>
          </a:gradFill>
          <a:ln w="9525" cap="rnd">
            <a:solidFill>
              <a:srgbClr val="2F8EA5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6" name="Shape 56"/>
          <p:cNvSpPr/>
          <p:nvPr/>
        </p:nvSpPr>
        <p:spPr>
          <a:xfrm>
            <a:off y="1008762" x="1157175"/>
            <a:ext cy="48000" cx="63899"/>
          </a:xfrm>
          <a:prstGeom prst="ellipse">
            <a:avLst/>
          </a:prstGeom>
          <a:noFill/>
          <a:ln w="12700" cap="rnd">
            <a:solidFill>
              <a:srgbClr val="318093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1435608"/>
            <a:ext cy="857400" cx="749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085850" x="1435608"/>
            <a:ext cy="3600599" cx="749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/>
        </p:nvSpPr>
        <p:spPr>
          <a:xfrm>
            <a:off y="-40" x="2282890"/>
            <a:ext cy="5143499" cx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y="1950243" x="2578391"/>
            <a:ext cy="17145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12500"/>
              </a:lnSpc>
              <a:buFont typeface="Cabin"/>
              <a:buNone/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800100" x="2578391"/>
            <a:ext cy="11322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-5588" marL="18288">
              <a:lnSpc>
                <a:spcPct val="115000"/>
              </a:lnSpc>
              <a:spcBef>
                <a:spcPts val="0"/>
              </a:spcBef>
              <a:buClr>
                <a:srgbClr val="341108"/>
              </a:buClr>
              <a:buFont typeface="Cabin"/>
              <a:buNone/>
              <a:defRPr sz="2000">
                <a:solidFill>
                  <a:srgbClr val="341108"/>
                </a:solidFill>
              </a:defRPr>
            </a:lvl1pPr>
            <a:lvl2pPr rtl="0">
              <a:buClr>
                <a:srgbClr val="888888"/>
              </a:buClr>
              <a:buFont typeface="Cabin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Cabin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Cabin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Cabin"/>
              <a:buNone/>
              <a:defRPr sz="1400">
                <a:solidFill>
                  <a:srgbClr val="888888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0" name="Shape 70"/>
          <p:cNvSpPr/>
          <p:nvPr/>
        </p:nvSpPr>
        <p:spPr>
          <a:xfrm>
            <a:off y="0" x="2286000"/>
            <a:ext cy="5143499" cx="76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1" name="Shape 71"/>
          <p:cNvSpPr/>
          <p:nvPr/>
        </p:nvSpPr>
        <p:spPr>
          <a:xfrm>
            <a:off y="2110991" x="2172321"/>
            <a:ext cy="157800" cx="210300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b="100%" r="100%"/>
            </a:path>
            <a:tileRect t="-100%" l="-100%"/>
          </a:gradFill>
          <a:ln w="9525" cap="rnd">
            <a:solidFill>
              <a:srgbClr val="2F8EA5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2" name="Shape 72"/>
          <p:cNvSpPr/>
          <p:nvPr/>
        </p:nvSpPr>
        <p:spPr>
          <a:xfrm>
            <a:off y="2059402" x="2408064"/>
            <a:ext cy="48000" cx="63899"/>
          </a:xfrm>
          <a:prstGeom prst="ellipse">
            <a:avLst/>
          </a:prstGeom>
          <a:noFill/>
          <a:ln w="12700" cap="rnd">
            <a:solidFill>
              <a:srgbClr val="318093">
                <a:alpha val="60000"/>
              </a:srgbClr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5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7.xml" Type="http://schemas.openxmlformats.org/officeDocument/2006/relationships/slideLayout" Id="rId2"/><Relationship Target="../slideLayouts/slideLayout17.xml" Type="http://schemas.openxmlformats.org/officeDocument/2006/relationships/slideLayout" Id="rId12"/><Relationship Target="../media/image00.jpg" Type="http://schemas.openxmlformats.org/officeDocument/2006/relationships/image" Id="rId1"/><Relationship Target="../theme/theme6.xml" Type="http://schemas.openxmlformats.org/officeDocument/2006/relationships/theme" Id="rId13"/><Relationship Target="../slideLayouts/slideLayout9.xml" Type="http://schemas.openxmlformats.org/officeDocument/2006/relationships/slideLayout" Id="rId4"/><Relationship Target="../slideLayouts/slideLayout15.xml" Type="http://schemas.openxmlformats.org/officeDocument/2006/relationships/slideLayout" Id="rId10"/><Relationship Target="../slideLayouts/slideLayout8.xml" Type="http://schemas.openxmlformats.org/officeDocument/2006/relationships/slideLayout" Id="rId3"/><Relationship Target="../slideLayouts/slideLayout16.xml" Type="http://schemas.openxmlformats.org/officeDocument/2006/relationships/slideLayout" Id="rId11"/><Relationship Target="../slideLayouts/slideLayout14.xml" Type="http://schemas.openxmlformats.org/officeDocument/2006/relationships/slideLayout" Id="rId9"/><Relationship Target="../slideLayouts/slideLayout11.xml" Type="http://schemas.openxmlformats.org/officeDocument/2006/relationships/slideLayout" Id="rId6"/><Relationship Target="../slideLayouts/slideLayout10.xml" Type="http://schemas.openxmlformats.org/officeDocument/2006/relationships/slideLayout" Id="rId5"/><Relationship Target="../slideLayouts/slideLayout13.xml" Type="http://schemas.openxmlformats.org/officeDocument/2006/relationships/slideLayout" Id="rId8"/><Relationship Target="../slideLayouts/slideLayout12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slideLayouts/slideLayout28.xml" Type="http://schemas.openxmlformats.org/officeDocument/2006/relationships/slideLayout" Id="rId12"/><Relationship Target="../slideLayouts/slideLayout18.xml" Type="http://schemas.openxmlformats.org/officeDocument/2006/relationships/slideLayout" Id="rId2"/><Relationship Target="../theme/theme3.xml" Type="http://schemas.openxmlformats.org/officeDocument/2006/relationships/theme" Id="rId13"/><Relationship Target="../media/image01.jpg" Type="http://schemas.openxmlformats.org/officeDocument/2006/relationships/image" Id="rId1"/><Relationship Target="../slideLayouts/slideLayout26.xml" Type="http://schemas.openxmlformats.org/officeDocument/2006/relationships/slideLayout" Id="rId10"/><Relationship Target="../slideLayouts/slideLayout20.xml" Type="http://schemas.openxmlformats.org/officeDocument/2006/relationships/slideLayout" Id="rId4"/><Relationship Target="../slideLayouts/slideLayout27.xml" Type="http://schemas.openxmlformats.org/officeDocument/2006/relationships/slideLayout" Id="rId11"/><Relationship Target="../slideLayouts/slideLayout19.xml" Type="http://schemas.openxmlformats.org/officeDocument/2006/relationships/slideLayout" Id="rId3"/><Relationship Target="../slideLayouts/slideLayout25.xml" Type="http://schemas.openxmlformats.org/officeDocument/2006/relationships/slideLayout" Id="rId9"/><Relationship Target="../slideLayouts/slideLayout22.xml" Type="http://schemas.openxmlformats.org/officeDocument/2006/relationships/slideLayout" Id="rId6"/><Relationship Target="../slideLayouts/slideLayout21.xml" Type="http://schemas.openxmlformats.org/officeDocument/2006/relationships/slideLayout" Id="rId5"/><Relationship Target="../slideLayouts/slideLayout24.xml" Type="http://schemas.openxmlformats.org/officeDocument/2006/relationships/slideLayout" Id="rId8"/><Relationship Target="../slideLayouts/slideLayout23.xml" Type="http://schemas.openxmlformats.org/officeDocument/2006/relationships/slideLayout" Id="rId7"/></Relationships>
</file>

<file path=ppt/slideMasters/_rels/slideMaster4.xml.rels><?xml version="1.0" encoding="UTF-8" standalone="yes"?><Relationships xmlns="http://schemas.openxmlformats.org/package/2006/relationships"><Relationship Target="../slideLayouts/slideLayout39.xml" Type="http://schemas.openxmlformats.org/officeDocument/2006/relationships/slideLayout" Id="rId12"/><Relationship Target="../slideLayouts/slideLayout29.xml" Type="http://schemas.openxmlformats.org/officeDocument/2006/relationships/slideLayout" Id="rId2"/><Relationship Target="../theme/theme2.xml" Type="http://schemas.openxmlformats.org/officeDocument/2006/relationships/theme" Id="rId13"/><Relationship Target="../media/image02.jpg" Type="http://schemas.openxmlformats.org/officeDocument/2006/relationships/image" Id="rId1"/><Relationship Target="../slideLayouts/slideLayout37.xml" Type="http://schemas.openxmlformats.org/officeDocument/2006/relationships/slideLayout" Id="rId10"/><Relationship Target="../slideLayouts/slideLayout31.xml" Type="http://schemas.openxmlformats.org/officeDocument/2006/relationships/slideLayout" Id="rId4"/><Relationship Target="../slideLayouts/slideLayout38.xml" Type="http://schemas.openxmlformats.org/officeDocument/2006/relationships/slideLayout" Id="rId11"/><Relationship Target="../slideLayouts/slideLayout30.xml" Type="http://schemas.openxmlformats.org/officeDocument/2006/relationships/slideLayout" Id="rId3"/><Relationship Target="../slideLayouts/slideLayout36.xml" Type="http://schemas.openxmlformats.org/officeDocument/2006/relationships/slideLayout" Id="rId9"/><Relationship Target="../slideLayouts/slideLayout33.xml" Type="http://schemas.openxmlformats.org/officeDocument/2006/relationships/slideLayout" Id="rId6"/><Relationship Target="../slideLayouts/slideLayout32.xml" Type="http://schemas.openxmlformats.org/officeDocument/2006/relationships/slideLayout" Id="rId5"/><Relationship Target="../slideLayouts/slideLayout35.xml" Type="http://schemas.openxmlformats.org/officeDocument/2006/relationships/slideLayout" Id="rId8"/><Relationship Target="../slideLayouts/slideLayout34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/>
        </p:nvSpPr>
        <p:spPr>
          <a:xfrm>
            <a:off y="-611941" x="-815927"/>
            <a:ext cy="1229100" cx="1638899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CF8">
              <a:alpha val="32940"/>
            </a:srgbClr>
          </a:solidFill>
          <a:ln w="9525" cap="rnd">
            <a:solidFill>
              <a:srgbClr val="D2C29E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0" name="Shape 40"/>
          <p:cNvSpPr/>
          <p:nvPr/>
        </p:nvSpPr>
        <p:spPr>
          <a:xfrm>
            <a:off y="15826" x="168816"/>
            <a:ext cy="1276500" cx="1702199"/>
          </a:xfrm>
          <a:prstGeom prst="ellipse">
            <a:avLst/>
          </a:prstGeom>
          <a:noFill/>
          <a:ln w="27300" cap="rnd">
            <a:solidFill>
              <a:srgbClr val="FFF9E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1" name="Shape 41"/>
          <p:cNvSpPr/>
          <p:nvPr/>
        </p:nvSpPr>
        <p:spPr>
          <a:xfrm rot="1854548">
            <a:off y="732879" x="232959"/>
            <a:ext cy="943811" cx="102554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FFDFB">
                  <a:alpha val="69803"/>
                </a:srgbClr>
              </a:gs>
              <a:gs pos="70000">
                <a:srgbClr val="FFFFFE">
                  <a:alpha val="54901"/>
                </a:srgbClr>
              </a:gs>
              <a:gs pos="100000">
                <a:srgbClr val="EED08D">
                  <a:alpha val="60000"/>
                </a:srgbClr>
              </a:gs>
            </a:gsLst>
            <a:path path="circle">
              <a:fillToRect b="100%" r="100%"/>
            </a:path>
            <a:tileRect t="-100%" l="-100%"/>
          </a:gradFill>
          <a:ln w="9525" cap="rnd">
            <a:solidFill>
              <a:srgbClr val="C6B79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2" name="Shape 42"/>
          <p:cNvSpPr/>
          <p:nvPr/>
        </p:nvSpPr>
        <p:spPr>
          <a:xfrm>
            <a:off y="-40" x="1012873"/>
            <a:ext cy="5143499" cx="813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y="205978" x="1435608"/>
            <a:ext cy="857400" cx="749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562214"/>
              </a:buClr>
              <a:buFont typeface="Cabin"/>
              <a:buNone/>
              <a:defRPr strike="noStrike" u="none" b="0" cap="none" baseline="0" sz="4300" i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085850" x="1435608"/>
            <a:ext cy="3600599" cx="749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trike="noStrike" u="none" b="0" cap="none" baseline="0" sz="32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trike="noStrike" u="none" b="0" cap="none" baseline="0" sz="2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trike="noStrike" u="none" b="0" cap="none" baseline="0" sz="24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y="4729162" x="3581400"/>
            <a:ext cy="3572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4729162" x="5715000"/>
            <a:ext cy="3572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4729162" x="8613647"/>
            <a:ext cy="3572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8" name="Shape 48"/>
          <p:cNvSpPr/>
          <p:nvPr/>
        </p:nvSpPr>
        <p:spPr>
          <a:xfrm>
            <a:off y="-40" x="1014983"/>
            <a:ext cy="5143499" cx="73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/>
        </p:nvSpPr>
        <p:spPr>
          <a:xfrm>
            <a:off y="-611941" x="-815927"/>
            <a:ext cy="1229165" cx="1638886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CF8">
              <a:alpha val="32941"/>
            </a:srgbClr>
          </a:solidFill>
          <a:ln w="9525" cap="rnd">
            <a:solidFill>
              <a:srgbClr val="D2C29E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1" name="Shape 131"/>
          <p:cNvSpPr/>
          <p:nvPr/>
        </p:nvSpPr>
        <p:spPr>
          <a:xfrm>
            <a:off y="15826" x="168816"/>
            <a:ext cy="1276643" cx="1702190"/>
          </a:xfrm>
          <a:prstGeom prst="ellipse">
            <a:avLst/>
          </a:prstGeom>
          <a:noFill/>
          <a:ln w="27300" cap="rnd">
            <a:solidFill>
              <a:srgbClr val="FFF9E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2" name="Shape 132"/>
          <p:cNvSpPr/>
          <p:nvPr/>
        </p:nvSpPr>
        <p:spPr>
          <a:xfrm rot="1854287">
            <a:off y="732865" x="233026"/>
            <a:ext cy="943852" cx="1025425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FFDFB">
                  <a:alpha val="69803"/>
                </a:srgbClr>
              </a:gs>
              <a:gs pos="70000">
                <a:srgbClr val="FFFFFE">
                  <a:alpha val="54901"/>
                </a:srgbClr>
              </a:gs>
              <a:gs pos="100000">
                <a:srgbClr val="EED08D">
                  <a:alpha val="60000"/>
                </a:srgbClr>
              </a:gs>
            </a:gsLst>
            <a:path path="circle">
              <a:fillToRect b="100%" r="100%"/>
            </a:path>
            <a:tileRect t="-100%" l="-100%"/>
          </a:gradFill>
          <a:ln w="9525" cap="rnd">
            <a:solidFill>
              <a:srgbClr val="C6B79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3" name="Shape 133"/>
          <p:cNvSpPr/>
          <p:nvPr/>
        </p:nvSpPr>
        <p:spPr>
          <a:xfrm>
            <a:off y="-40" x="1012873"/>
            <a:ext cy="5143540" cx="8131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y="205978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562214"/>
              </a:buClr>
              <a:buFont typeface="Cabin"/>
              <a:buNone/>
              <a:defRPr strike="noStrike" u="none" b="0" cap="none" baseline="0" sz="4300" i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085850" x="1435608"/>
            <a:ext cy="36004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trike="noStrike" u="none" b="0" cap="none" baseline="0" sz="32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trike="noStrike" u="none" b="0" cap="none" baseline="0" sz="2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trike="noStrike" u="none" b="0" cap="none" baseline="0" sz="24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9" name="Shape 139"/>
          <p:cNvSpPr/>
          <p:nvPr/>
        </p:nvSpPr>
        <p:spPr>
          <a:xfrm>
            <a:off y="-40" x="1014983"/>
            <a:ext cy="5143540" cx="731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/>
        </p:nvSpPr>
        <p:spPr>
          <a:xfrm>
            <a:off y="-611941" x="-815927"/>
            <a:ext cy="1229165" cx="1638886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CF8">
              <a:alpha val="32941"/>
            </a:srgbClr>
          </a:solidFill>
          <a:ln w="9525" cap="rnd">
            <a:solidFill>
              <a:srgbClr val="D2C29E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2" name="Shape 222"/>
          <p:cNvSpPr/>
          <p:nvPr/>
        </p:nvSpPr>
        <p:spPr>
          <a:xfrm>
            <a:off y="15826" x="168816"/>
            <a:ext cy="1276643" cx="1702190"/>
          </a:xfrm>
          <a:prstGeom prst="ellipse">
            <a:avLst/>
          </a:prstGeom>
          <a:noFill/>
          <a:ln w="27300" cap="rnd">
            <a:solidFill>
              <a:srgbClr val="FFF9E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3" name="Shape 223"/>
          <p:cNvSpPr/>
          <p:nvPr/>
        </p:nvSpPr>
        <p:spPr>
          <a:xfrm rot="1854287">
            <a:off y="732865" x="233026"/>
            <a:ext cy="943852" cx="1025425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FFDFB">
                  <a:alpha val="69803"/>
                </a:srgbClr>
              </a:gs>
              <a:gs pos="70000">
                <a:srgbClr val="FFFFFE">
                  <a:alpha val="54901"/>
                </a:srgbClr>
              </a:gs>
              <a:gs pos="100000">
                <a:srgbClr val="EED08D">
                  <a:alpha val="60000"/>
                </a:srgbClr>
              </a:gs>
            </a:gsLst>
            <a:path path="circle">
              <a:fillToRect b="100%" r="100%"/>
            </a:path>
            <a:tileRect t="-100%" l="-100%"/>
          </a:gradFill>
          <a:ln w="9525" cap="rnd">
            <a:solidFill>
              <a:srgbClr val="C6B79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4" name="Shape 224"/>
          <p:cNvSpPr/>
          <p:nvPr/>
        </p:nvSpPr>
        <p:spPr>
          <a:xfrm>
            <a:off y="-40" x="1012873"/>
            <a:ext cy="5143540" cx="8131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5" name="Shape 225"/>
          <p:cNvSpPr txBox="1"/>
          <p:nvPr>
            <p:ph type="title"/>
          </p:nvPr>
        </p:nvSpPr>
        <p:spPr>
          <a:xfrm>
            <a:off y="205978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562214"/>
              </a:buClr>
              <a:buFont typeface="Cabin"/>
              <a:buNone/>
              <a:defRPr strike="noStrike" u="none" b="0" cap="none" baseline="0" sz="4300" i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085850" x="1435608"/>
            <a:ext cy="3600450" cx="74980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27000" marL="3657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 strike="noStrike" u="none" b="0" cap="none" baseline="0" sz="32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-68580" marL="6400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 strike="noStrike" u="none" b="0" cap="none" baseline="0" sz="2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-86867" marL="886967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 strike="noStrike" u="none" b="0" cap="none" baseline="0" sz="24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-55880" marL="109728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-66547" marL="1298448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-60960" marL="150876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-68072" marL="171907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-66039" marL="1920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-60451" marL="2130552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 strike="noStrike" u="none" b="0" cap="none" baseline="0" sz="20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0" type="dt"/>
          </p:nvPr>
        </p:nvSpPr>
        <p:spPr>
          <a:xfrm>
            <a:off y="4729162" x="3581400"/>
            <a:ext cy="357187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1" type="ftr"/>
          </p:nvPr>
        </p:nvSpPr>
        <p:spPr>
          <a:xfrm>
            <a:off y="4729162" x="5715000"/>
            <a:ext cy="357187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y="4729162" x="8613647"/>
            <a:ext cy="357187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defRPr strike="noStrike" u="none" b="0" cap="none" baseline="0" sz="1200" i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0" name="Shape 230"/>
          <p:cNvSpPr/>
          <p:nvPr/>
        </p:nvSpPr>
        <p:spPr>
          <a:xfrm>
            <a:off y="-40" x="1014983"/>
            <a:ext cy="5143540" cx="731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20.png" Type="http://schemas.openxmlformats.org/officeDocument/2006/relationships/image" Id="rId4"/><Relationship Target="../media/image22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0.xml" Type="http://schemas.openxmlformats.org/officeDocument/2006/relationships/slideLayout" Id="rId1"/><Relationship Target="../media/image23.png" Type="http://schemas.openxmlformats.org/officeDocument/2006/relationships/image" Id="rId4"/><Relationship Target="../media/image21.png" Type="http://schemas.openxmlformats.org/officeDocument/2006/relationships/image" Id="rId3"/><Relationship Target="../media/image25.png" Type="http://schemas.openxmlformats.org/officeDocument/2006/relationships/image" Id="rId6"/><Relationship Target="../media/image24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0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8.png" Type="http://schemas.openxmlformats.org/officeDocument/2006/relationships/image" Id="rId4"/><Relationship Target="../media/image27.png" Type="http://schemas.openxmlformats.org/officeDocument/2006/relationships/image" Id="rId3"/><Relationship Target="../media/image30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4"/><Relationship Target="../media/image32.png" Type="http://schemas.openxmlformats.org/officeDocument/2006/relationships/image" Id="rId3"/><Relationship Target="../media/image31.png" Type="http://schemas.openxmlformats.org/officeDocument/2006/relationships/image" Id="rId6"/><Relationship Target="../media/image34.png" Type="http://schemas.openxmlformats.org/officeDocument/2006/relationships/image" Id="rId5"/><Relationship Target="../media/image33.png" Type="http://schemas.openxmlformats.org/officeDocument/2006/relationships/image" Id="rId7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9.png" Type="http://schemas.openxmlformats.org/officeDocument/2006/relationships/image" Id="rId4"/><Relationship Target="../media/image35.png" Type="http://schemas.openxmlformats.org/officeDocument/2006/relationships/image" Id="rId3"/><Relationship Target="../media/image38.png" Type="http://schemas.openxmlformats.org/officeDocument/2006/relationships/image" Id="rId6"/><Relationship Target="../media/image36.png" Type="http://schemas.openxmlformats.org/officeDocument/2006/relationships/image" Id="rId5"/><Relationship Target="../media/image40.png" Type="http://schemas.openxmlformats.org/officeDocument/2006/relationships/image" Id="rId8"/><Relationship Target="../media/image37.png" Type="http://schemas.openxmlformats.org/officeDocument/2006/relationships/image" Id="rId7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gif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4.png" Type="http://schemas.openxmlformats.org/officeDocument/2006/relationships/image" Id="rId3"/><Relationship Target="../media/image06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10.png" Type="http://schemas.openxmlformats.org/officeDocument/2006/relationships/image" Id="rId3"/><Relationship Target="../media/image11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12.png" Type="http://schemas.openxmlformats.org/officeDocument/2006/relationships/image" Id="rId3"/><Relationship Target="../media/image13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9.png" Type="http://schemas.openxmlformats.org/officeDocument/2006/relationships/image" Id="rId3"/><Relationship Target="../media/image16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2.png" Type="http://schemas.openxmlformats.org/officeDocument/2006/relationships/image" Id="rId4"/><Relationship Target="../media/image17.png" Type="http://schemas.openxmlformats.org/officeDocument/2006/relationships/image" Id="rId3"/><Relationship Target="../media/image18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Modeling a Harmonic Oscillator</a:t>
            </a:r>
          </a:p>
        </p:txBody>
      </p:sp>
      <p:sp>
        <p:nvSpPr>
          <p:cNvPr id="313" name="Shape 313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Alex Zheng    Ludwin Romero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 txBox="1"/>
          <p:nvPr>
            <p:ph type="ctrTitle"/>
          </p:nvPr>
        </p:nvSpPr>
        <p:spPr>
          <a:xfrm>
            <a:off y="171450" x="533400"/>
            <a:ext cy="1102518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strike="noStrike" u="none" b="0" cap="none" baseline="0" sz="3600" lang="en" i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Harmonic Oscillator with rubber band and no damping</a:t>
            </a:r>
          </a:p>
        </p:txBody>
      </p:sp>
      <p:sp>
        <p:nvSpPr>
          <p:cNvPr id="385" name="Shape 385"/>
          <p:cNvSpPr/>
          <p:nvPr/>
        </p:nvSpPr>
        <p:spPr>
          <a:xfrm>
            <a:off y="1257300" x="1676400"/>
            <a:ext cy="1543050" cx="647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6" name="Shape 386"/>
          <p:cNvSpPr txBox="1"/>
          <p:nvPr>
            <p:ph idx="1" type="subTitle"/>
          </p:nvPr>
        </p:nvSpPr>
        <p:spPr>
          <a:xfrm>
            <a:off y="1215125" x="1676400"/>
            <a:ext cy="1543200" cx="64769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0" anchor="t" anchorCtr="0">
            <a:noAutofit/>
          </a:bodyPr>
          <a:lstStyle/>
          <a:p>
            <a:pPr algn="l" rtl="0" lvl="0" marR="0" indent="0" marL="25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strike="noStrike" u="none" b="0" cap="none" baseline="0" sz="2600" lang="en" i="0">
                <a:latin typeface="Cabin"/>
                <a:ea typeface="Cabin"/>
                <a:cs typeface="Cabin"/>
                <a:sym typeface="Cabin"/>
              </a:rPr>
              <a:t> </a:t>
            </a:r>
          </a:p>
        </p:txBody>
      </p:sp>
      <p:sp>
        <p:nvSpPr>
          <p:cNvPr id="387" name="Shape 387"/>
          <p:cNvSpPr/>
          <p:nvPr/>
        </p:nvSpPr>
        <p:spPr>
          <a:xfrm>
            <a:off y="2857500" x="1219200"/>
            <a:ext cy="2057400" cx="365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y="205978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296C7D"/>
              </a:buClr>
              <a:buSzPct val="25000"/>
              <a:buFont typeface="Cabin"/>
              <a:buNone/>
            </a:pPr>
            <a:r>
              <a:rPr strike="noStrike" u="none" b="1" cap="none" baseline="0" sz="3600" lang="en" i="0">
                <a:solidFill>
                  <a:srgbClr val="296C7D"/>
                </a:solidFill>
                <a:latin typeface="Cabin"/>
                <a:ea typeface="Cabin"/>
                <a:cs typeface="Cabin"/>
                <a:sym typeface="Cabin"/>
              </a:rPr>
              <a:t>Harmonic Oscillator with Damping and No Rubber Band</a:t>
            </a:r>
          </a:p>
        </p:txBody>
      </p:sp>
      <p:sp>
        <p:nvSpPr>
          <p:cNvPr id="393" name="Shape 393"/>
          <p:cNvSpPr/>
          <p:nvPr/>
        </p:nvSpPr>
        <p:spPr>
          <a:xfrm>
            <a:off y="1085850" x="1435608"/>
            <a:ext cy="3600449" cx="56235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y="0" x="0"/>
            <a:ext cy="5143499" cx="93624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strike="noStrike" u="none" b="0" cap="none" baseline="0" sz="3200" lang="en" i="0">
                <a:latin typeface="Cabin"/>
                <a:ea typeface="Cabin"/>
                <a:cs typeface="Cabin"/>
                <a:sym typeface="Cabin"/>
              </a:rPr>
              <a:t> </a:t>
            </a:r>
          </a:p>
        </p:txBody>
      </p:sp>
      <p:sp>
        <p:nvSpPr>
          <p:cNvPr id="395" name="Shape 395"/>
          <p:cNvSpPr/>
          <p:nvPr/>
        </p:nvSpPr>
        <p:spPr>
          <a:xfrm>
            <a:off y="3086099" x="-10886"/>
            <a:ext cy="1832133" cx="3352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96" name="Shape 396"/>
          <p:cNvSpPr/>
          <p:nvPr/>
        </p:nvSpPr>
        <p:spPr>
          <a:xfrm>
            <a:off y="3086100" x="3341914"/>
            <a:ext cy="1832133" cx="22288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97" name="Shape 397"/>
          <p:cNvSpPr/>
          <p:nvPr/>
        </p:nvSpPr>
        <p:spPr>
          <a:xfrm>
            <a:off y="3081300" x="5570775"/>
            <a:ext cy="1841724" cx="30437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98" name="Shape 398"/>
          <p:cNvSpPr txBox="1"/>
          <p:nvPr/>
        </p:nvSpPr>
        <p:spPr>
          <a:xfrm>
            <a:off y="2686050" x="152400"/>
            <a:ext cy="276999" cx="868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b=4, spiral sink                              b=5.5, sink                                  b=7, sink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y="205978" x="1435608"/>
            <a:ext cy="857250" cx="749808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strike="noStrike" u="none" b="0" cap="none" baseline="0" sz="4300" lang="en" i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Continue….</a:t>
            </a:r>
          </a:p>
        </p:txBody>
      </p:sp>
      <p:sp>
        <p:nvSpPr>
          <p:cNvPr id="404" name="Shape 404"/>
          <p:cNvSpPr/>
          <p:nvPr/>
        </p:nvSpPr>
        <p:spPr>
          <a:xfrm>
            <a:off y="1085850" x="1435608"/>
            <a:ext cy="3600449" cx="56235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y="1085850" x="1435608"/>
            <a:ext cy="3600450" cx="749808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strike="noStrike" u="none" b="0" cap="none" baseline="0" sz="3200" lang="en" i="0">
                <a:latin typeface="Cabin"/>
                <a:ea typeface="Cabin"/>
                <a:cs typeface="Cabin"/>
                <a:sym typeface="Cabin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y="205978" x="1435608"/>
            <a:ext cy="651271" cx="749808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strike="noStrike" u="none" b="0" cap="none" baseline="0" sz="3850" lang="en" i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Harmonic Oscillator with rubber band and damping</a:t>
            </a:r>
          </a:p>
        </p:txBody>
      </p:sp>
      <p:sp>
        <p:nvSpPr>
          <p:cNvPr id="411" name="Shape 411"/>
          <p:cNvSpPr/>
          <p:nvPr/>
        </p:nvSpPr>
        <p:spPr>
          <a:xfrm>
            <a:off y="1143000" x="1371600"/>
            <a:ext cy="3943350" cx="56235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y="1143000" x="1371600"/>
            <a:ext cy="3943350" cx="749808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strike="noStrike" u="none" b="0" cap="none" baseline="0" sz="3200" lang="en" i="0">
                <a:latin typeface="Cabin"/>
                <a:ea typeface="Cabin"/>
                <a:cs typeface="Cabin"/>
                <a:sym typeface="Cabin"/>
              </a:rPr>
              <a:t> </a:t>
            </a:r>
          </a:p>
        </p:txBody>
      </p:sp>
      <p:sp>
        <p:nvSpPr>
          <p:cNvPr id="413" name="Shape 413"/>
          <p:cNvSpPr/>
          <p:nvPr/>
        </p:nvSpPr>
        <p:spPr>
          <a:xfrm>
            <a:off y="2775857" x="1006929"/>
            <a:ext cy="2343150" cx="3886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4" name="Shape 414"/>
          <p:cNvSpPr/>
          <p:nvPr/>
        </p:nvSpPr>
        <p:spPr>
          <a:xfrm>
            <a:off y="2775857" x="4893128"/>
            <a:ext cy="2343149" cx="38099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Active Shock Absorber</a:t>
            </a: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Placing an MR fluid in a shock absorber changes the applied magnetic field and alters the damping of the fluid.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Perfect ride would have k=0 and b=0 where the seat would be floating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 is too large the seat tops out, b is too small bottoms out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Active Shock Absorber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Considering a modification to the harmonic oscillator of the form 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Investigating solutions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427" name="Shape 427"/>
          <p:cNvSpPr/>
          <p:nvPr/>
        </p:nvSpPr>
        <p:spPr>
          <a:xfrm>
            <a:off y="2034250" x="5988275"/>
            <a:ext cy="1703399" cx="2838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8" name="Shape 428"/>
          <p:cNvSpPr/>
          <p:nvPr/>
        </p:nvSpPr>
        <p:spPr>
          <a:xfrm>
            <a:off y="2311550" x="2803016"/>
            <a:ext cy="520382" cx="185286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29" name="Shape 429"/>
          <p:cNvSpPr/>
          <p:nvPr/>
        </p:nvSpPr>
        <p:spPr>
          <a:xfrm>
            <a:off y="3385825" x="1507050"/>
            <a:ext cy="304499" cx="9788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30" name="Shape 430"/>
          <p:cNvSpPr/>
          <p:nvPr/>
        </p:nvSpPr>
        <p:spPr>
          <a:xfrm>
            <a:off y="3690325" x="1507050"/>
            <a:ext cy="389774" cx="15353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31" name="Shape 431"/>
          <p:cNvSpPr/>
          <p:nvPr/>
        </p:nvSpPr>
        <p:spPr>
          <a:xfrm>
            <a:off y="4080100" x="1456125"/>
            <a:ext cy="389774" cx="18528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4000" lang="en"/>
              <a:t>Phase Portrait Shock Absorber</a:t>
            </a:r>
          </a:p>
        </p:txBody>
      </p:sp>
      <p:sp>
        <p:nvSpPr>
          <p:cNvPr id="437" name="Shape 437"/>
          <p:cNvSpPr/>
          <p:nvPr/>
        </p:nvSpPr>
        <p:spPr>
          <a:xfrm>
            <a:off y="1157037" x="142699"/>
            <a:ext cy="1937400" cx="23925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38" name="Shape 438"/>
          <p:cNvSpPr/>
          <p:nvPr/>
        </p:nvSpPr>
        <p:spPr>
          <a:xfrm>
            <a:off y="3188100" x="169075"/>
            <a:ext cy="1875274" cx="2339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39" name="Shape 439"/>
          <p:cNvSpPr/>
          <p:nvPr/>
        </p:nvSpPr>
        <p:spPr>
          <a:xfrm>
            <a:off y="1208912" x="2845050"/>
            <a:ext cy="1802599" cx="24499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40" name="Shape 440"/>
          <p:cNvSpPr/>
          <p:nvPr/>
        </p:nvSpPr>
        <p:spPr>
          <a:xfrm>
            <a:off y="3157025" x="2900162"/>
            <a:ext cy="1937400" cx="23397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41" name="Shape 441"/>
          <p:cNvSpPr/>
          <p:nvPr/>
        </p:nvSpPr>
        <p:spPr>
          <a:xfrm>
            <a:off y="1208912" x="5836300"/>
            <a:ext cy="1802574" cx="218622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42" name="Shape 442"/>
          <p:cNvSpPr/>
          <p:nvPr/>
        </p:nvSpPr>
        <p:spPr>
          <a:xfrm>
            <a:off y="3053250" x="5733137"/>
            <a:ext cy="2010124" cx="23925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Brief explanation harmonic oscillator</a:t>
            </a:r>
          </a:p>
          <a:p>
            <a:pPr rtl="0" lvl="0" indent="-431800" marL="457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Modeling the simple harmonic oscillator, with/without linear and nonlinear damping</a:t>
            </a:r>
          </a:p>
          <a:p>
            <a:pPr rtl="0" lvl="0" indent="-431800" marL="457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Explored an application to a seat shock absorber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Questions</a:t>
            </a:r>
          </a:p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55" name="Shape 455"/>
          <p:cNvSpPr/>
          <p:nvPr/>
        </p:nvSpPr>
        <p:spPr>
          <a:xfrm>
            <a:off y="1734275" x="3285100"/>
            <a:ext cy="2657449" cx="2428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Agenda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•What is the harmonic oscillator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•Modeling the simple harmonic oscillator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•The harmonic oscillator with damping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•The harmonic oscillator with a rubber band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•Application of the harmonic oscillator to an active shock absorber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3600" lang="en"/>
              <a:t>What is the harmonic oscillator?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In mechanics, a harmonic oscillator is a system that, when displaced from its equilibrium position, experiences a restoring force, F, proportional to the displacement, x, </a:t>
            </a:r>
          </a:p>
          <a:p>
            <a:pPr>
              <a:buNone/>
            </a:pPr>
            <a:r>
              <a:rPr lang="en"/>
              <a:t>                               </a:t>
            </a:r>
            <a:r>
              <a:rPr sz="3600" lang="en"/>
              <a:t>  F=-kx</a:t>
            </a:r>
          </a:p>
        </p:txBody>
      </p:sp>
      <p:sp>
        <p:nvSpPr>
          <p:cNvPr id="326" name="Shape 326"/>
          <p:cNvSpPr/>
          <p:nvPr/>
        </p:nvSpPr>
        <p:spPr>
          <a:xfrm>
            <a:off y="2345350" x="7828825"/>
            <a:ext cy="2227650" cx="9661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y="479050" x="457200"/>
            <a:ext cy="260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Simple Harmonic Oscillator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11917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The classic harmonic oscillator is given by the second order homogeneous linear equation</a:t>
            </a:r>
          </a:p>
          <a:p>
            <a:r>
              <a:t/>
            </a:r>
          </a:p>
          <a:p>
            <a:pPr algn="l" rtl="0" lvl="0">
              <a:buNone/>
            </a:pPr>
            <a:r>
              <a:rPr sz="2400" lang="en"/>
              <a:t>where </a:t>
            </a:r>
            <a:r>
              <a:rPr b="1" sz="2400" lang="en"/>
              <a:t>m</a:t>
            </a:r>
            <a:r>
              <a:rPr sz="2400" lang="en"/>
              <a:t> is mass </a:t>
            </a:r>
            <a:r>
              <a:rPr b="1" sz="2400" lang="en"/>
              <a:t>b</a:t>
            </a:r>
            <a:r>
              <a:rPr sz="2400" lang="en"/>
              <a:t> is the damping coefficient, and </a:t>
            </a:r>
            <a:r>
              <a:rPr b="1" sz="2400" lang="en"/>
              <a:t>k </a:t>
            </a:r>
            <a:r>
              <a:rPr sz="2400" lang="en"/>
              <a:t>is the spring constant</a:t>
            </a:r>
          </a:p>
          <a:p>
            <a:pPr algn="l"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The second order ode is written in terms of first order ode’s, which can be written as </a:t>
            </a:r>
          </a:p>
          <a:p>
            <a:pPr algn="l" rtl="0" lvl="0">
              <a:buNone/>
            </a:pPr>
            <a:r>
              <a:rPr sz="2400" lang="en"/>
              <a:t>	</a:t>
            </a:r>
          </a:p>
        </p:txBody>
      </p:sp>
      <p:sp>
        <p:nvSpPr>
          <p:cNvPr id="333" name="Shape 333"/>
          <p:cNvSpPr/>
          <p:nvPr/>
        </p:nvSpPr>
        <p:spPr>
          <a:xfrm>
            <a:off y="2112050" x="3432450"/>
            <a:ext cy="414151" cx="13639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4" name="Shape 334"/>
          <p:cNvSpPr/>
          <p:nvPr/>
        </p:nvSpPr>
        <p:spPr>
          <a:xfrm>
            <a:off y="4225498" x="3225375"/>
            <a:ext cy="517025" cx="2356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35" name="Shape 335"/>
          <p:cNvSpPr/>
          <p:nvPr/>
        </p:nvSpPr>
        <p:spPr>
          <a:xfrm>
            <a:off y="4661175" x="6043075"/>
            <a:ext cy="441175" cx="30416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Phase Portrait b = 0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1200150" x="464787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Using HPG System Solver, choosing </a:t>
            </a:r>
            <a:r>
              <a:rPr b="1" sz="2400" lang="en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 = 5, </a:t>
            </a:r>
            <a:r>
              <a:rPr b="1" sz="2400" lang="en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 = 4 and</a:t>
            </a:r>
            <a:r>
              <a:rPr b="1" sz="2400" lang="en">
                <a:latin typeface="Times New Roman"/>
                <a:ea typeface="Times New Roman"/>
                <a:cs typeface="Times New Roman"/>
                <a:sym typeface="Times New Roman"/>
              </a:rPr>
              <a:t> b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 = 0</a:t>
            </a:r>
          </a:p>
          <a:p>
            <a:r>
              <a:t/>
            </a:r>
          </a:p>
        </p:txBody>
      </p:sp>
      <p:sp>
        <p:nvSpPr>
          <p:cNvPr id="342" name="Shape 342"/>
          <p:cNvSpPr/>
          <p:nvPr/>
        </p:nvSpPr>
        <p:spPr>
          <a:xfrm>
            <a:off y="1942800" x="148550"/>
            <a:ext cy="2240399" cx="2785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3" name="Shape 343"/>
          <p:cNvSpPr/>
          <p:nvPr/>
        </p:nvSpPr>
        <p:spPr>
          <a:xfrm>
            <a:off y="1942800" x="6224925"/>
            <a:ext cy="2064100" cx="2785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4" name="Shape 344"/>
          <p:cNvSpPr/>
          <p:nvPr/>
        </p:nvSpPr>
        <p:spPr>
          <a:xfrm>
            <a:off y="1942800" x="3078750"/>
            <a:ext cy="2064099" cx="30016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1303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3600" lang="en"/>
              <a:t>Simple Harmonic Oscillator with damping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Similar to the harmonic oscillator without damping the equation for this model is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The second order ode is written in terms of first order ode’s, which can be written as </a:t>
            </a:r>
          </a:p>
        </p:txBody>
      </p:sp>
      <p:sp>
        <p:nvSpPr>
          <p:cNvPr id="351" name="Shape 351"/>
          <p:cNvSpPr/>
          <p:nvPr/>
        </p:nvSpPr>
        <p:spPr>
          <a:xfrm>
            <a:off y="2311562" x="3120050"/>
            <a:ext cy="520383" cx="188412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2" name="Shape 352"/>
          <p:cNvSpPr/>
          <p:nvPr/>
        </p:nvSpPr>
        <p:spPr>
          <a:xfrm>
            <a:off y="3760450" x="2332175"/>
            <a:ext cy="578550" cx="4646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y="4160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Phase Portrait with damping</a:t>
            </a:r>
          </a:p>
          <a:p>
            <a:r>
              <a:t/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Using HPG System Solver, choosing </a:t>
            </a:r>
            <a:r>
              <a:rPr b="1" sz="2400" lang="en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 = 5, </a:t>
            </a:r>
            <a:r>
              <a:rPr b="1" sz="2400" lang="en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 = 4 and</a:t>
            </a:r>
            <a:r>
              <a:rPr b="1" sz="2400" lang="en">
                <a:latin typeface="Times New Roman"/>
                <a:ea typeface="Times New Roman"/>
                <a:cs typeface="Times New Roman"/>
                <a:sym typeface="Times New Roman"/>
              </a:rPr>
              <a:t> b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 = 4</a:t>
            </a:r>
          </a:p>
        </p:txBody>
      </p:sp>
      <p:sp>
        <p:nvSpPr>
          <p:cNvPr id="359" name="Shape 359"/>
          <p:cNvSpPr/>
          <p:nvPr/>
        </p:nvSpPr>
        <p:spPr>
          <a:xfrm>
            <a:off y="2043200" x="153024"/>
            <a:ext cy="2039599" cx="29256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0" name="Shape 360"/>
          <p:cNvSpPr/>
          <p:nvPr/>
        </p:nvSpPr>
        <p:spPr>
          <a:xfrm>
            <a:off y="2043200" x="3271375"/>
            <a:ext cy="1928724" cx="26886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1" name="Shape 361"/>
          <p:cNvSpPr/>
          <p:nvPr/>
        </p:nvSpPr>
        <p:spPr>
          <a:xfrm>
            <a:off y="2043200" x="6115700"/>
            <a:ext cy="1791975" cx="28010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3600" lang="en"/>
              <a:t>Simple Harmonic Oscillator with nonlinear damping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This model is given by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Note the damping force is directed is directed opposite the direction of motion</a:t>
            </a:r>
          </a:p>
          <a:p>
            <a:r>
              <a:t/>
            </a:r>
          </a:p>
          <a:p>
            <a:pPr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Four inches of slush was enough to cause a 1958 plane crash. Large airplanes are one allowed to take off in no more than ½ inch of wet snow/ slush</a:t>
            </a:r>
          </a:p>
        </p:txBody>
      </p:sp>
      <p:sp>
        <p:nvSpPr>
          <p:cNvPr id="368" name="Shape 368"/>
          <p:cNvSpPr/>
          <p:nvPr/>
        </p:nvSpPr>
        <p:spPr>
          <a:xfrm>
            <a:off y="715550" x="6600700"/>
            <a:ext cy="1306025" cx="232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9" name="Shape 369"/>
          <p:cNvSpPr/>
          <p:nvPr/>
        </p:nvSpPr>
        <p:spPr>
          <a:xfrm>
            <a:off y="1934150" x="1255225"/>
            <a:ext cy="414151" cx="167228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70" name="Shape 370"/>
          <p:cNvSpPr/>
          <p:nvPr/>
        </p:nvSpPr>
        <p:spPr>
          <a:xfrm>
            <a:off y="1952475" x="3455225"/>
            <a:ext cy="377499" cx="2617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y="1975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3800" lang="en"/>
              <a:t>Phase Portrait with nonlinear damping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Using HPG System Solver, choosing </a:t>
            </a:r>
            <a:r>
              <a:rPr b="1" sz="2400" lang="en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 = 5, </a:t>
            </a:r>
            <a:r>
              <a:rPr b="1" sz="2400" lang="en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 = 4 and</a:t>
            </a:r>
            <a:r>
              <a:rPr b="1" sz="2400" lang="en">
                <a:latin typeface="Times New Roman"/>
                <a:ea typeface="Times New Roman"/>
                <a:cs typeface="Times New Roman"/>
                <a:sym typeface="Times New Roman"/>
              </a:rPr>
              <a:t> b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 = 4</a:t>
            </a:r>
          </a:p>
          <a:p>
            <a:r>
              <a:t/>
            </a:r>
          </a:p>
        </p:txBody>
      </p:sp>
      <p:sp>
        <p:nvSpPr>
          <p:cNvPr id="377" name="Shape 377"/>
          <p:cNvSpPr/>
          <p:nvPr/>
        </p:nvSpPr>
        <p:spPr>
          <a:xfrm>
            <a:off y="2537150" x="2919350"/>
            <a:ext cy="2275350" cx="311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8" name="Shape 378"/>
          <p:cNvSpPr/>
          <p:nvPr/>
        </p:nvSpPr>
        <p:spPr>
          <a:xfrm>
            <a:off y="2537150" x="101225"/>
            <a:ext cy="2134950" cx="2748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79" name="Shape 379"/>
          <p:cNvSpPr/>
          <p:nvPr/>
        </p:nvSpPr>
        <p:spPr>
          <a:xfrm>
            <a:off y="2537150" x="6101000"/>
            <a:ext cy="1966624" cx="28205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